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303"/>
    <a:srgbClr val="9D9391"/>
    <a:srgbClr val="F89F00"/>
    <a:srgbClr val="6457B7"/>
    <a:srgbClr val="F7DD42"/>
    <a:srgbClr val="F08D20"/>
    <a:srgbClr val="F9D344"/>
    <a:srgbClr val="9CDEEF"/>
    <a:srgbClr val="9BDFEC"/>
    <a:srgbClr val="63D6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9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0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8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2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326B2-98A6-4ED0-8D59-E40A0D8257E1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FCC0-EA88-4E65-854C-EAF553546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0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38F39-DD1C-4D11-908D-00AA29932D83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3FB52-FBE0-41A8-92D4-F017512D1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8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9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8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0">
        <p:fade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13034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</dc:title>
  <dc:creator>Troy Wolfe</dc:creator>
  <cp:lastModifiedBy>Troy Wolfe</cp:lastModifiedBy>
  <cp:revision>265</cp:revision>
  <dcterms:created xsi:type="dcterms:W3CDTF">2022-08-21T00:32:51Z</dcterms:created>
  <dcterms:modified xsi:type="dcterms:W3CDTF">2025-04-05T00:40:13Z</dcterms:modified>
</cp:coreProperties>
</file>